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4fb7cc1e4_1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64fb7cc1e4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4fb7cc1e4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64fb7cc1e4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64fb7cc1e4_1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7a1458e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7a1458e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7a1458e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7a1458e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7a1458e5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7a1458e5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7a1458e5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7a1458e5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3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7a158e3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7a158e3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ctrTitle"/>
          </p:nvPr>
        </p:nvSpPr>
        <p:spPr>
          <a:xfrm>
            <a:off x="1142999" y="841772"/>
            <a:ext cx="75231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1142999" y="2701529"/>
            <a:ext cx="75231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815686" y="45386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831273" y="758537"/>
            <a:ext cx="78348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831272" y="1369219"/>
            <a:ext cx="7834800" cy="27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31272" y="45594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826077" y="935181"/>
            <a:ext cx="78867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826077" y="1837136"/>
            <a:ext cx="3688800" cy="2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61935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2"/>
          </p:nvPr>
        </p:nvSpPr>
        <p:spPr>
          <a:xfrm>
            <a:off x="4629149" y="1837136"/>
            <a:ext cx="3995400" cy="2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61935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26077" y="456085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C619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800100" y="990817"/>
            <a:ext cx="77151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820882" y="550718"/>
            <a:ext cx="27582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3887391" y="550718"/>
            <a:ext cx="4799400" cy="3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820882" y="1543050"/>
            <a:ext cx="2758200" cy="2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820882" y="740568"/>
            <a:ext cx="27582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2"/>
          </p:nvPr>
        </p:nvSpPr>
        <p:spPr>
          <a:xfrm>
            <a:off x="3887390" y="740570"/>
            <a:ext cx="4809900" cy="34263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820882" y="1662545"/>
            <a:ext cx="2758200" cy="25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clackamas.edu/course/view.php?id=8707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ctrTitle"/>
          </p:nvPr>
        </p:nvSpPr>
        <p:spPr>
          <a:xfrm>
            <a:off x="-1" y="3496629"/>
            <a:ext cx="5384776" cy="55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1935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C61935"/>
                </a:solidFill>
              </a:rPr>
              <a:t>Update:  InSS Evaluation and Design</a:t>
            </a:r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ubTitle" idx="1"/>
          </p:nvPr>
        </p:nvSpPr>
        <p:spPr>
          <a:xfrm>
            <a:off x="-1" y="4027209"/>
            <a:ext cx="5343526" cy="24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200"/>
              <a:buNone/>
            </a:pPr>
            <a:r>
              <a:rPr lang="en" sz="1200" b="1" i="1" dirty="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Presented </a:t>
            </a:r>
            <a:r>
              <a:rPr lang="en-US" sz="1200" b="1" i="1" dirty="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March 1</a:t>
            </a:r>
            <a:r>
              <a:rPr lang="en" sz="1200" b="1" i="1" dirty="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831273" y="758537"/>
            <a:ext cx="7834745" cy="5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831276" y="1369225"/>
            <a:ext cx="6916500" cy="27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Moodle Site for Evaluation and Design Project</a:t>
            </a:r>
            <a:r>
              <a:rPr lang="en"/>
              <a:t> </a:t>
            </a:r>
            <a:endParaRPr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FAQs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Timeline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InSS organizational chart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Listening stage results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Anonymous suggestion box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831273" y="758537"/>
            <a:ext cx="7834800" cy="50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</a:t>
            </a:r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831272" y="1369219"/>
            <a:ext cx="7834800" cy="2756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Listening Stage – Activities:</a:t>
            </a:r>
            <a:endParaRPr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InSS employee survey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InSS employee open forums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Interviews with comparable institutions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InSS employee focus groups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1273" y="758537"/>
            <a:ext cx="7834800" cy="50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– Winter	</a:t>
            </a:r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831272" y="1369219"/>
            <a:ext cx="7834800" cy="2756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Synthesis Stage</a:t>
            </a:r>
            <a:endParaRPr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InSS Deans draft a synthesis of all listening products</a:t>
            </a:r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Review with impac</a:t>
            </a:r>
            <a:r>
              <a:rPr lang="en-US" dirty="0"/>
              <a:t>ted areas</a:t>
            </a:r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Share with CCC stakeholders </a:t>
            </a:r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Core design team (advisory group +) finalizes synthesis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831273" y="758537"/>
            <a:ext cx="7834800" cy="50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– Spring</a:t>
            </a:r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831275" y="1369225"/>
            <a:ext cx="7834800" cy="283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Design stage:  </a:t>
            </a:r>
            <a:endParaRPr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Core Design team (split into 3 separate subgroups) builds scenarios (3) based on synthesis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Comment stage: </a:t>
            </a:r>
            <a:endParaRPr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Scenarios shared with college community for input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Project leads (InSS Deans) recommend changes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Executive Team makes decision </a:t>
            </a:r>
            <a:r>
              <a:rPr lang="en-US" dirty="0"/>
              <a:t>about changes in structure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831273" y="758537"/>
            <a:ext cx="7834800" cy="50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Next steps </a:t>
            </a:r>
            <a:r>
              <a:rPr lang="en-US" dirty="0"/>
              <a:t>Summer 24 – Spring 25</a:t>
            </a:r>
            <a:endParaRPr dirty="0"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831275" y="1369225"/>
            <a:ext cx="7834800" cy="283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Phase 1 – Structure completed:</a:t>
            </a:r>
          </a:p>
          <a:p>
            <a:pPr marL="342900" indent="-342900"/>
            <a:r>
              <a:rPr lang="en-US" dirty="0"/>
              <a:t>Implementation of structural changes – beginning fall 2024 through spring 2026, depending on scope of change</a:t>
            </a:r>
          </a:p>
          <a:p>
            <a:pPr marL="0" indent="0">
              <a:buNone/>
            </a:pPr>
            <a:r>
              <a:rPr lang="en-US" dirty="0"/>
              <a:t>Phase 2 – Roles and responsibilities: </a:t>
            </a:r>
          </a:p>
          <a:p>
            <a:pPr marL="342900" indent="-342900"/>
            <a:r>
              <a:rPr lang="en-US" dirty="0"/>
              <a:t>Process planning in Summer 2024</a:t>
            </a:r>
          </a:p>
          <a:p>
            <a:pPr marL="342900" indent="-342900"/>
            <a:r>
              <a:rPr lang="en-US" dirty="0"/>
              <a:t>Similar phases – listening, synthesis and design, comment, decision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539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897775" y="2195317"/>
            <a:ext cx="7715100" cy="51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193</Words>
  <Application>Microsoft Office PowerPoint</Application>
  <PresentationFormat>On-screen Show (16:9)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Simple Light</vt:lpstr>
      <vt:lpstr>Office Theme</vt:lpstr>
      <vt:lpstr>Update:  InSS Evaluation and Design</vt:lpstr>
      <vt:lpstr>Resources</vt:lpstr>
      <vt:lpstr>Progress </vt:lpstr>
      <vt:lpstr>Next steps – Winter </vt:lpstr>
      <vt:lpstr>Next steps – Spring</vt:lpstr>
      <vt:lpstr>Next steps Summer 24 – Spring 25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Update:  InSS Evaluation and Design</dc:title>
  <dc:creator>David Plotkin</dc:creator>
  <cp:lastModifiedBy>David Plotkin</cp:lastModifiedBy>
  <cp:revision>3</cp:revision>
  <dcterms:modified xsi:type="dcterms:W3CDTF">2024-02-21T18:54:54Z</dcterms:modified>
</cp:coreProperties>
</file>